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2"/>
  </p:sldMasterIdLst>
  <p:notesMasterIdLst>
    <p:notesMasterId r:id="rId11"/>
  </p:notesMasterIdLst>
  <p:handoutMasterIdLst>
    <p:handoutMasterId r:id="rId12"/>
  </p:handoutMasterIdLst>
  <p:sldIdLst>
    <p:sldId id="259" r:id="rId3"/>
    <p:sldId id="260" r:id="rId4"/>
    <p:sldId id="280" r:id="rId5"/>
    <p:sldId id="292" r:id="rId6"/>
    <p:sldId id="291" r:id="rId7"/>
    <p:sldId id="294" r:id="rId8"/>
    <p:sldId id="285" r:id="rId9"/>
    <p:sldId id="270" r:id="rId10"/>
  </p:sldIdLst>
  <p:sldSz cx="12188825"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3391" autoAdjust="0"/>
  </p:normalViewPr>
  <p:slideViewPr>
    <p:cSldViewPr>
      <p:cViewPr>
        <p:scale>
          <a:sx n="72" d="100"/>
          <a:sy n="72" d="100"/>
        </p:scale>
        <p:origin x="420" y="52"/>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76" d="100"/>
          <a:sy n="76" d="100"/>
        </p:scale>
        <p:origin x="1680" y="96"/>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004A8D02-4E65-4CCD-8312-4AB164C6C77D}" type="datetimeFigureOut">
              <a:rPr lang="en-US"/>
              <a:t>8/17/2015</a:t>
            </a:fld>
            <a:endParaRPr/>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67A755D9-D361-47B8-9652-3B4EA9776CE5}" type="datetimeFigureOut">
              <a:rPr lang="en-US"/>
              <a:t>8/17/2015</a:t>
            </a:fld>
            <a:endParaRPr/>
          </a:p>
        </p:txBody>
      </p:sp>
      <p:sp>
        <p:nvSpPr>
          <p:cNvPr id="4" name="Slide Image Placeholder 3"/>
          <p:cNvSpPr>
            <a:spLocks noGrp="1" noRot="1" noChangeAspect="1"/>
          </p:cNvSpPr>
          <p:nvPr>
            <p:ph type="sldImg" idx="2"/>
          </p:nvPr>
        </p:nvSpPr>
        <p:spPr>
          <a:xfrm>
            <a:off x="423863" y="704850"/>
            <a:ext cx="6254750" cy="3519488"/>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1</a:t>
            </a:fld>
            <a:endParaRPr lang="en-US"/>
          </a:p>
        </p:txBody>
      </p:sp>
    </p:spTree>
    <p:extLst>
      <p:ext uri="{BB962C8B-B14F-4D97-AF65-F5344CB8AC3E}">
        <p14:creationId xmlns:p14="http://schemas.microsoft.com/office/powerpoint/2010/main" val="509441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2</a:t>
            </a:fld>
            <a:endParaRPr lang="en-US"/>
          </a:p>
        </p:txBody>
      </p:sp>
    </p:spTree>
    <p:extLst>
      <p:ext uri="{BB962C8B-B14F-4D97-AF65-F5344CB8AC3E}">
        <p14:creationId xmlns:p14="http://schemas.microsoft.com/office/powerpoint/2010/main" val="2923961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064594D-EE4A-4134-AC0D-B78DBCF68260}" type="datetime1">
              <a:rPr lang="en-US" smtClean="0"/>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Subtitle 2"/>
          <p:cNvSpPr>
            <a:spLocks noGrp="1"/>
          </p:cNvSpPr>
          <p:nvPr>
            <p:ph type="subTitle" idx="1"/>
          </p:nvPr>
        </p:nvSpPr>
        <p:spPr>
          <a:xfrm>
            <a:off x="1522413" y="4953000"/>
            <a:ext cx="8229600" cy="1066800"/>
          </a:xfrm>
        </p:spPr>
        <p:txBody>
          <a:bodyPr>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522413" y="1371600"/>
            <a:ext cx="9144000" cy="3505200"/>
          </a:xfrm>
        </p:spPr>
        <p:txBody>
          <a:bodyPr>
            <a:noAutofit/>
          </a:bodyPr>
          <a:lstStyle>
            <a:lvl1pPr>
              <a:defRPr sz="7200"/>
            </a:lvl1pPr>
          </a:lstStyle>
          <a:p>
            <a:r>
              <a:rPr lang="en-US" smtClean="0"/>
              <a:t>Click to edit Master title style</a:t>
            </a:r>
            <a:endParaRPr/>
          </a:p>
        </p:txBody>
      </p:sp>
    </p:spTree>
    <p:extLst>
      <p:ext uri="{BB962C8B-B14F-4D97-AF65-F5344CB8AC3E}">
        <p14:creationId xmlns:p14="http://schemas.microsoft.com/office/powerpoint/2010/main" val="4107501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6024E4E-70E9-47C2-8508-17AFA8452DAF}" type="datetime1">
              <a:rPr lang="en-US" smtClean="0"/>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Vertical Text Placeholder 2"/>
          <p:cNvSpPr>
            <a:spLocks noGrp="1"/>
          </p:cNvSpPr>
          <p:nvPr>
            <p:ph type="body" orient="vert" idx="1"/>
          </p:nvPr>
        </p:nvSpPr>
        <p:spPr/>
        <p:txBody>
          <a:bodyPr vert="eaVert"/>
          <a:lstStyle>
            <a:lvl5pPr>
              <a:defRPr/>
            </a:lvl5pPr>
            <a:lvl6pPr>
              <a:defRPr baseline="0"/>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1173316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9253148-8B56-47E0-8D22-5CD61D80DB24}" type="datetime1">
              <a:rPr lang="en-US" smtClean="0"/>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Vertical Text Placeholder 2"/>
          <p:cNvSpPr>
            <a:spLocks noGrp="1"/>
          </p:cNvSpPr>
          <p:nvPr>
            <p:ph type="body" orient="vert" idx="1"/>
          </p:nvPr>
        </p:nvSpPr>
        <p:spPr>
          <a:xfrm>
            <a:off x="1522411" y="533400"/>
            <a:ext cx="8077201" cy="5592764"/>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9752012" y="533400"/>
            <a:ext cx="1371600" cy="5592764"/>
          </a:xfrm>
        </p:spPr>
        <p:txBody>
          <a:bodyPr vert="eaVert"/>
          <a:lstStyle/>
          <a:p>
            <a:r>
              <a:rPr lang="en-US" smtClean="0"/>
              <a:t>Click to edit Master title style</a:t>
            </a:r>
            <a:endParaRPr/>
          </a:p>
        </p:txBody>
      </p:sp>
    </p:spTree>
    <p:extLst>
      <p:ext uri="{BB962C8B-B14F-4D97-AF65-F5344CB8AC3E}">
        <p14:creationId xmlns:p14="http://schemas.microsoft.com/office/powerpoint/2010/main" val="887540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56668B6-B5D3-4137-8B39-2D22A9C32C0E}" type="datetime1">
              <a:rPr lang="en-US" smtClean="0"/>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Content Placeholder 2"/>
          <p:cNvSpPr>
            <a:spLocks noGrp="1"/>
          </p:cNvSpPr>
          <p:nvPr>
            <p:ph idx="1"/>
          </p:nvPr>
        </p:nvSpPr>
        <p:spPr/>
        <p:txBody>
          <a:bodyPr/>
          <a:lstStyle>
            <a:lvl2pPr>
              <a:buClr>
                <a:schemeClr val="accent2"/>
              </a:buClr>
              <a:defRPr/>
            </a:lvl2pPr>
            <a:lvl5pPr>
              <a:defRPr/>
            </a:lvl5pPr>
            <a:lvl6pPr>
              <a:buClr>
                <a:schemeClr val="accent2"/>
              </a:buClr>
              <a:defRPr baseline="0"/>
            </a:lvl6pPr>
            <a:lvl7pPr>
              <a:buClr>
                <a:schemeClr val="accent2"/>
              </a:buClr>
              <a:defRPr baseline="0"/>
            </a:lvl7pPr>
            <a:lvl8pPr>
              <a:buClr>
                <a:schemeClr val="accent2"/>
              </a:buClr>
              <a:defRPr baseline="0"/>
            </a:lvl8pPr>
            <a:lvl9pPr>
              <a:buClr>
                <a:schemeClr val="accent2"/>
              </a:buCl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8363373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895D1D6-D1F8-437F-B01E-33C34A3B7287}" type="datetime1">
              <a:rPr lang="en-US" smtClean="0"/>
              <a:t>8/17/2015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
        <p:nvSpPr>
          <p:cNvPr id="3" name="Text Placeholder 2"/>
          <p:cNvSpPr>
            <a:spLocks noGrp="1"/>
          </p:cNvSpPr>
          <p:nvPr>
            <p:ph type="body" idx="1"/>
          </p:nvPr>
        </p:nvSpPr>
        <p:spPr>
          <a:xfrm>
            <a:off x="1522413" y="990600"/>
            <a:ext cx="8229600" cy="1143000"/>
          </a:xfrm>
        </p:spPr>
        <p:txBody>
          <a:bodyPr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522414" y="2514601"/>
            <a:ext cx="9144000" cy="2819400"/>
          </a:xfrm>
        </p:spPr>
        <p:txBody>
          <a:bodyPr anchor="b">
            <a:noAutofit/>
          </a:bodyPr>
          <a:lstStyle>
            <a:lvl1pPr algn="l">
              <a:defRPr sz="6600" b="0" i="0" cap="none" baseline="0"/>
            </a:lvl1pPr>
          </a:lstStyle>
          <a:p>
            <a:r>
              <a:rPr lang="en-US" smtClean="0"/>
              <a:t>Click to edit Master title style</a:t>
            </a:r>
            <a:endParaRPr/>
          </a:p>
        </p:txBody>
      </p:sp>
    </p:spTree>
    <p:extLst>
      <p:ext uri="{BB962C8B-B14F-4D97-AF65-F5344CB8AC3E}">
        <p14:creationId xmlns:p14="http://schemas.microsoft.com/office/powerpoint/2010/main" val="3591654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4117E8D-B896-4510-8427-DF6E8894C38B}" type="datetime1">
              <a:rPr lang="en-US" smtClean="0"/>
              <a:t>8/17/2015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t>‹#›</a:t>
            </a:fld>
            <a:endParaRPr lang="en-US"/>
          </a:p>
        </p:txBody>
      </p:sp>
      <p:sp>
        <p:nvSpPr>
          <p:cNvPr id="4" name="Content Placeholder 3"/>
          <p:cNvSpPr>
            <a:spLocks noGrp="1"/>
          </p:cNvSpPr>
          <p:nvPr>
            <p:ph sz="half" idx="2"/>
          </p:nvPr>
        </p:nvSpPr>
        <p:spPr>
          <a:xfrm>
            <a:off x="6475412" y="1828800"/>
            <a:ext cx="4648201"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522414" y="1828800"/>
            <a:ext cx="4645152" cy="4191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a:xfrm>
            <a:off x="1522414" y="533400"/>
            <a:ext cx="9601200" cy="1143000"/>
          </a:xfrm>
        </p:spPr>
        <p:txBody>
          <a:bodyPr/>
          <a:lstStyle/>
          <a:p>
            <a:r>
              <a:rPr lang="en-US" smtClean="0"/>
              <a:t>Click to edit Master title style</a:t>
            </a:r>
            <a:endParaRPr/>
          </a:p>
        </p:txBody>
      </p:sp>
    </p:spTree>
    <p:extLst>
      <p:ext uri="{BB962C8B-B14F-4D97-AF65-F5344CB8AC3E}">
        <p14:creationId xmlns:p14="http://schemas.microsoft.com/office/powerpoint/2010/main" val="383154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0DBFF539-4CC5-4964-BB7F-2A0F868FFAB8}" type="datetime1">
              <a:rPr lang="en-US" smtClean="0"/>
              <a:t>8/17/2015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
        <p:nvSpPr>
          <p:cNvPr id="6" name="Content Placeholder 5"/>
          <p:cNvSpPr>
            <a:spLocks noGrp="1"/>
          </p:cNvSpPr>
          <p:nvPr>
            <p:ph sz="quarter" idx="4"/>
          </p:nvPr>
        </p:nvSpPr>
        <p:spPr>
          <a:xfrm>
            <a:off x="6478462"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478462"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22414" y="2667000"/>
            <a:ext cx="4645152" cy="3352800"/>
          </a:xfrm>
        </p:spPr>
        <p:txBody>
          <a:bodyPr>
            <a:normAutofit/>
          </a:bodyPr>
          <a:lstStyle>
            <a:lvl1pPr>
              <a:defRPr sz="2000"/>
            </a:lvl1pPr>
            <a:lvl2pPr>
              <a:defRPr sz="1800"/>
            </a:lvl2pPr>
            <a:lvl3pPr>
              <a:defRPr sz="1600"/>
            </a:lvl3pPr>
            <a:lvl4pPr>
              <a:defRPr sz="1400"/>
            </a:lvl4pPr>
            <a:lvl5pPr>
              <a:defRPr sz="1400"/>
            </a:lvl5pPr>
            <a:lvl6pPr>
              <a:defRPr sz="1400" baseline="0"/>
            </a:lvl6pPr>
            <a:lvl7pPr>
              <a:defRPr sz="1400" baseline="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522414" y="1828800"/>
            <a:ext cx="46451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522414" y="533400"/>
            <a:ext cx="9601200" cy="1143000"/>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812924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140CA60-46EF-4BB4-A6A9-98F8C861124E}" type="datetime1">
              <a:rPr lang="en-US" smtClean="0"/>
              <a:t>8/17/2015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236569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4E3015-2AA7-4CDC-B045-B36D09BFF7BF}" type="datetime1">
              <a:rPr lang="en-US" smtClean="0"/>
              <a:t>8/17/2015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3465258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BD572570-3F05-4F35-8695-FC31C94DF742}" type="datetime1">
              <a:rPr lang="en-US" smtClean="0"/>
              <a:t>8/17/2015</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5137D0E-4A4F-4307-8994-C1891D747D59}" type="slidenum">
              <a:rPr lang="en-US" smtClean="0"/>
              <a:pPr/>
              <a:t>‹#›</a:t>
            </a:fld>
            <a:endParaRPr lang="en-US"/>
          </a:p>
        </p:txBody>
      </p:sp>
      <p:sp>
        <p:nvSpPr>
          <p:cNvPr id="3" name="Content Placeholder 2"/>
          <p:cNvSpPr>
            <a:spLocks noGrp="1"/>
          </p:cNvSpPr>
          <p:nvPr>
            <p:ph idx="1"/>
          </p:nvPr>
        </p:nvSpPr>
        <p:spPr>
          <a:xfrm>
            <a:off x="5180012" y="838200"/>
            <a:ext cx="6172201" cy="51816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3913643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5103812" y="457200"/>
            <a:ext cx="6629400" cy="594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484812" y="836610"/>
            <a:ext cx="5867401" cy="5183190"/>
          </a:xfrm>
          <a:solidFill>
            <a:schemeClr val="bg2"/>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36613" y="4648200"/>
            <a:ext cx="3276599" cy="1371600"/>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836613" y="2590800"/>
            <a:ext cx="3276599" cy="1924050"/>
          </a:xfrm>
        </p:spPr>
        <p:txBody>
          <a:bodyPr anchor="b">
            <a:normAutofit/>
          </a:bodyPr>
          <a:lstStyle>
            <a:lvl1pPr algn="l">
              <a:defRPr sz="3200" b="0"/>
            </a:lvl1pPr>
          </a:lstStyle>
          <a:p>
            <a:r>
              <a:rPr lang="en-US" smtClean="0"/>
              <a:t>Click to edit Master title style</a:t>
            </a:r>
            <a:endParaRPr/>
          </a:p>
        </p:txBody>
      </p:sp>
    </p:spTree>
    <p:extLst>
      <p:ext uri="{BB962C8B-B14F-4D97-AF65-F5344CB8AC3E}">
        <p14:creationId xmlns:p14="http://schemas.microsoft.com/office/powerpoint/2010/main" val="3773852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609012" y="6172200"/>
            <a:ext cx="1320059" cy="273049"/>
          </a:xfrm>
          <a:prstGeom prst="rect">
            <a:avLst/>
          </a:prstGeom>
        </p:spPr>
        <p:txBody>
          <a:bodyPr vert="horz" lIns="91440" tIns="45720" rIns="91440" bIns="45720" rtlCol="0" anchor="ctr"/>
          <a:lstStyle>
            <a:lvl1pPr algn="r">
              <a:defRPr sz="1000">
                <a:solidFill>
                  <a:schemeClr val="tx1"/>
                </a:solidFill>
              </a:defRPr>
            </a:lvl1pPr>
          </a:lstStyle>
          <a:p>
            <a:fld id="{2F6C72B5-D33B-40F2-9B40-056389DE4075}" type="datetime1">
              <a:rPr lang="en-US" smtClean="0"/>
              <a:t>8/17/2015</a:t>
            </a:fld>
            <a:endParaRPr lang="en-US"/>
          </a:p>
        </p:txBody>
      </p:sp>
      <p:sp>
        <p:nvSpPr>
          <p:cNvPr id="5" name="Footer Placeholder 4"/>
          <p:cNvSpPr>
            <a:spLocks noGrp="1"/>
          </p:cNvSpPr>
          <p:nvPr>
            <p:ph type="ftr" sz="quarter" idx="3"/>
          </p:nvPr>
        </p:nvSpPr>
        <p:spPr>
          <a:xfrm>
            <a:off x="1517950" y="6172200"/>
            <a:ext cx="6862462" cy="273049"/>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133012" y="6172200"/>
            <a:ext cx="990601" cy="273049"/>
          </a:xfrm>
          <a:prstGeom prst="rect">
            <a:avLst/>
          </a:prstGeom>
        </p:spPr>
        <p:txBody>
          <a:bodyPr vert="horz" lIns="91440" tIns="45720" rIns="91440" bIns="45720" rtlCol="0" anchor="ctr"/>
          <a:lstStyle>
            <a:lvl1pPr algn="r">
              <a:defRPr sz="1000">
                <a:solidFill>
                  <a:schemeClr val="tx1"/>
                </a:solidFill>
              </a:defRPr>
            </a:lvl1pPr>
          </a:lstStyle>
          <a:p>
            <a:fld id="{E5137D0E-4A4F-4307-8994-C1891D747D59}" type="slidenum">
              <a:rPr lang="en-US" smtClean="0"/>
              <a:pPr/>
              <a:t>‹#›</a:t>
            </a:fld>
            <a:endParaRPr lang="en-US"/>
          </a:p>
        </p:txBody>
      </p:sp>
      <p:grpSp>
        <p:nvGrpSpPr>
          <p:cNvPr id="32" name="Group 31"/>
          <p:cNvGrpSpPr/>
          <p:nvPr/>
        </p:nvGrpSpPr>
        <p:grpSpPr>
          <a:xfrm>
            <a:off x="-1" y="0"/>
            <a:ext cx="12188825" cy="6858000"/>
            <a:chOff x="-1" y="0"/>
            <a:chExt cx="12188825" cy="6858000"/>
          </a:xfrm>
        </p:grpSpPr>
        <p:sp>
          <p:nvSpPr>
            <p:cNvPr id="8" name="Rectangle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9" name="Rectangle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0" name="Rectangle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1" name="Rectangle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2" name="Rectangle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3" name="Rectangle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a:extLst/>
          </p:spPr>
          <p:txBody>
            <a:bodyPr wrap="none" anchor="ctr"/>
            <a:lstStyle/>
            <a:p>
              <a:pPr algn="ctr"/>
              <a:endParaRPr kumimoji="1" lang="en-US" sz="2400">
                <a:latin typeface="굴림" pitchFamily="50" charset="-127"/>
              </a:endParaRPr>
            </a:p>
          </p:txBody>
        </p:sp>
        <p:sp>
          <p:nvSpPr>
            <p:cNvPr id="14" name="Rectangle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5" name="Rectangle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a:extLst/>
          </p:spPr>
          <p:txBody>
            <a:bodyPr wrap="none" anchor="ctr"/>
            <a:lstStyle/>
            <a:p>
              <a:pPr algn="ctr"/>
              <a:endParaRPr kumimoji="1" lang="en-US" sz="2400">
                <a:latin typeface="굴림" pitchFamily="50" charset="-127"/>
              </a:endParaRPr>
            </a:p>
          </p:txBody>
        </p:sp>
        <p:sp>
          <p:nvSpPr>
            <p:cNvPr id="16" name="Rectangle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7" name="Rectangle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a:extLst/>
          </p:spPr>
          <p:txBody>
            <a:bodyPr wrap="none" anchor="ctr"/>
            <a:lstStyle/>
            <a:p>
              <a:pPr algn="ctr"/>
              <a:endParaRPr kumimoji="1" lang="en-US" sz="2400">
                <a:latin typeface="굴림" pitchFamily="50" charset="-127"/>
              </a:endParaRPr>
            </a:p>
          </p:txBody>
        </p:sp>
        <p:sp>
          <p:nvSpPr>
            <p:cNvPr id="18" name="Rectangle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굴림" pitchFamily="50" charset="-127"/>
              </a:endParaRPr>
            </a:p>
          </p:txBody>
        </p:sp>
        <p:sp>
          <p:nvSpPr>
            <p:cNvPr id="19" name="Line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Line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Line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Line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Line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Line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Line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Line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Line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Line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Line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3" name="Text Placeholder 2"/>
          <p:cNvSpPr>
            <a:spLocks noGrp="1"/>
          </p:cNvSpPr>
          <p:nvPr>
            <p:ph type="body" idx="1"/>
          </p:nvPr>
        </p:nvSpPr>
        <p:spPr>
          <a:xfrm>
            <a:off x="1522414" y="1828800"/>
            <a:ext cx="9601200" cy="4191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2" name="Title Placeholder 1"/>
          <p:cNvSpPr>
            <a:spLocks noGrp="1"/>
          </p:cNvSpPr>
          <p:nvPr>
            <p:ph type="title"/>
          </p:nvPr>
        </p:nvSpPr>
        <p:spPr>
          <a:xfrm>
            <a:off x="1522414" y="533400"/>
            <a:ext cx="9601200" cy="1143000"/>
          </a:xfrm>
          <a:prstGeom prst="rect">
            <a:avLst/>
          </a:prstGeom>
        </p:spPr>
        <p:txBody>
          <a:bodyPr vert="horz" lIns="91440" tIns="45720" rIns="91440" bIns="45720" rtlCol="0" anchor="b">
            <a:normAutofit/>
          </a:bodyPr>
          <a:lstStyle/>
          <a:p>
            <a:r>
              <a:rPr lang="en-US" smtClean="0"/>
              <a:t>Click to edit Master title style</a:t>
            </a:r>
            <a:endParaRPr dirty="0"/>
          </a:p>
        </p:txBody>
      </p:sp>
    </p:spTree>
    <p:extLst>
      <p:ext uri="{BB962C8B-B14F-4D97-AF65-F5344CB8AC3E}">
        <p14:creationId xmlns:p14="http://schemas.microsoft.com/office/powerpoint/2010/main" val="774522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kern="1200">
          <a:solidFill>
            <a:schemeClr val="tx2"/>
          </a:solidFill>
          <a:latin typeface="+mj-lt"/>
          <a:ea typeface="+mj-ea"/>
          <a:cs typeface="+mj-cs"/>
        </a:defRPr>
      </a:lvl1pPr>
    </p:titleStyle>
    <p:bodyStyle>
      <a:lvl1pPr marL="223838" indent="-223838" algn="l" defTabSz="914400" rtl="0" eaLnBrk="1" latinLnBrk="0" hangingPunct="1">
        <a:lnSpc>
          <a:spcPct val="90000"/>
        </a:lnSpc>
        <a:spcBef>
          <a:spcPts val="1800"/>
        </a:spcBef>
        <a:buClr>
          <a:schemeClr val="accent2"/>
        </a:buClr>
        <a:buFont typeface="Arial" pitchFamily="34" charset="0"/>
        <a:buChar char="•"/>
        <a:defRPr sz="2000" kern="1200">
          <a:solidFill>
            <a:schemeClr val="tx1"/>
          </a:solidFill>
          <a:latin typeface="+mn-lt"/>
          <a:ea typeface="+mn-ea"/>
          <a:cs typeface="+mn-cs"/>
        </a:defRPr>
      </a:lvl1pPr>
      <a:lvl2pPr marL="502920" indent="-223838" algn="l" defTabSz="914400" rtl="0" eaLnBrk="1" latinLnBrk="0" hangingPunct="1">
        <a:lnSpc>
          <a:spcPct val="90000"/>
        </a:lnSpc>
        <a:spcBef>
          <a:spcPts val="800"/>
        </a:spcBef>
        <a:buClr>
          <a:schemeClr val="accent2"/>
        </a:buClr>
        <a:buFont typeface="Arial" pitchFamily="34" charset="0"/>
        <a:buChar char="–"/>
        <a:defRPr sz="1800" kern="1200">
          <a:solidFill>
            <a:schemeClr val="tx1"/>
          </a:solidFill>
          <a:latin typeface="+mn-lt"/>
          <a:ea typeface="+mn-ea"/>
          <a:cs typeface="+mn-cs"/>
        </a:defRPr>
      </a:lvl2pPr>
      <a:lvl3pPr marL="741363" indent="-171450" algn="l" defTabSz="914400" rtl="0" eaLnBrk="1" latinLnBrk="0" hangingPunct="1">
        <a:lnSpc>
          <a:spcPct val="90000"/>
        </a:lnSpc>
        <a:spcBef>
          <a:spcPts val="600"/>
        </a:spcBef>
        <a:buClr>
          <a:schemeClr val="accent2"/>
        </a:buClr>
        <a:buFont typeface="Arial" pitchFamily="34" charset="0"/>
        <a:buChar char="•"/>
        <a:defRPr sz="1600" kern="1200">
          <a:solidFill>
            <a:schemeClr val="tx1"/>
          </a:solidFill>
          <a:latin typeface="+mn-lt"/>
          <a:ea typeface="+mn-ea"/>
          <a:cs typeface="+mn-cs"/>
        </a:defRPr>
      </a:lvl3pPr>
      <a:lvl4pPr marL="9667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4pPr>
      <a:lvl5pPr marL="1208088" indent="-173038" algn="l" defTabSz="914400" rtl="0" eaLnBrk="1" latinLnBrk="0" hangingPunct="1">
        <a:lnSpc>
          <a:spcPct val="90000"/>
        </a:lnSpc>
        <a:spcBef>
          <a:spcPts val="600"/>
        </a:spcBef>
        <a:buClr>
          <a:schemeClr val="accent2"/>
        </a:buClr>
        <a:buFont typeface="Arial" pitchFamily="34" charset="0"/>
        <a:buChar char="•"/>
        <a:defRPr sz="1400" kern="1200">
          <a:solidFill>
            <a:schemeClr val="tx1"/>
          </a:solidFill>
          <a:latin typeface="+mn-lt"/>
          <a:ea typeface="+mn-ea"/>
          <a:cs typeface="+mn-cs"/>
        </a:defRPr>
      </a:lvl5pPr>
      <a:lvl6pPr marL="1444752"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6pPr>
      <a:lvl7pPr marL="1682496"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7pPr>
      <a:lvl8pPr marL="1920240"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8pPr>
      <a:lvl9pPr marL="2157984" indent="-173736" algn="l" defTabSz="914400" rtl="0"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hyperlink" Target="mailto:ritagray2@gmai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September 2015</a:t>
            </a:r>
          </a:p>
        </p:txBody>
      </p:sp>
      <p:sp>
        <p:nvSpPr>
          <p:cNvPr id="2" name="Title 1"/>
          <p:cNvSpPr>
            <a:spLocks noGrp="1"/>
          </p:cNvSpPr>
          <p:nvPr>
            <p:ph type="ctrTitle"/>
          </p:nvPr>
        </p:nvSpPr>
        <p:spPr>
          <a:xfrm>
            <a:off x="989012" y="1371600"/>
            <a:ext cx="10210800" cy="3200400"/>
          </a:xfrm>
        </p:spPr>
        <p:txBody>
          <a:bodyPr/>
          <a:lstStyle/>
          <a:p>
            <a:pPr algn="ctr"/>
            <a:r>
              <a:rPr lang="en-US" sz="6800" dirty="0" smtClean="0"/>
              <a:t>St. Lucy </a:t>
            </a:r>
            <a:br>
              <a:rPr lang="en-US" sz="6800" dirty="0" smtClean="0"/>
            </a:br>
            <a:r>
              <a:rPr lang="en-US" sz="6800" dirty="0" smtClean="0"/>
              <a:t>Commentator</a:t>
            </a:r>
            <a:br>
              <a:rPr lang="en-US" sz="6800" dirty="0" smtClean="0"/>
            </a:br>
            <a:r>
              <a:rPr lang="en-US" sz="6800" dirty="0" smtClean="0"/>
              <a:t> Training</a:t>
            </a:r>
            <a:endParaRPr lang="en-US" sz="6800" dirty="0"/>
          </a:p>
        </p:txBody>
      </p:sp>
      <p:pic>
        <p:nvPicPr>
          <p:cNvPr id="4" name="Picture 3" descr="St. Lucy IL PMS 173.jpg"/>
          <p:cNvPicPr/>
          <p:nvPr/>
        </p:nvPicPr>
        <p:blipFill>
          <a:blip r:embed="rId3"/>
          <a:stretch>
            <a:fillRect/>
          </a:stretch>
        </p:blipFill>
        <p:spPr>
          <a:xfrm flipV="1">
            <a:off x="9980612" y="568960"/>
            <a:ext cx="1474470" cy="1435417"/>
          </a:xfrm>
          <a:prstGeom prst="rect">
            <a:avLst/>
          </a:prstGeom>
          <a:scene3d>
            <a:camera prst="orthographicFront">
              <a:rot lat="10800000" lon="60000" rev="0"/>
            </a:camera>
            <a:lightRig rig="threePt" dir="t"/>
          </a:scene3d>
        </p:spPr>
      </p:pic>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1522414" y="1371600"/>
            <a:ext cx="9601200" cy="4648200"/>
          </a:xfrm>
        </p:spPr>
        <p:txBody>
          <a:bodyPr>
            <a:noAutofit/>
          </a:bodyPr>
          <a:lstStyle/>
          <a:p>
            <a:pPr>
              <a:buClrTx/>
            </a:pPr>
            <a:r>
              <a:rPr lang="en-US" sz="1600" b="1" dirty="0" smtClean="0"/>
              <a:t>The </a:t>
            </a:r>
            <a:r>
              <a:rPr lang="en-US" sz="1600" b="1" dirty="0"/>
              <a:t>Role of the </a:t>
            </a:r>
            <a:r>
              <a:rPr lang="en-US" sz="1600" b="1" dirty="0" smtClean="0"/>
              <a:t>Commentator </a:t>
            </a:r>
            <a:r>
              <a:rPr lang="en-US" sz="1600" b="1" dirty="0"/>
              <a:t>in the </a:t>
            </a:r>
            <a:r>
              <a:rPr lang="en-US" sz="1600" b="1" dirty="0" smtClean="0"/>
              <a:t>Mass</a:t>
            </a:r>
          </a:p>
          <a:p>
            <a:pPr>
              <a:buClrTx/>
            </a:pPr>
            <a:r>
              <a:rPr lang="en-US" sz="1600" b="1" dirty="0" smtClean="0"/>
              <a:t>Expectations of the Commentator</a:t>
            </a:r>
          </a:p>
          <a:p>
            <a:pPr lvl="1">
              <a:buClrTx/>
            </a:pPr>
            <a:r>
              <a:rPr lang="en-US" sz="1400" dirty="0" smtClean="0"/>
              <a:t>Training</a:t>
            </a:r>
          </a:p>
          <a:p>
            <a:pPr lvl="1">
              <a:buClrTx/>
            </a:pPr>
            <a:r>
              <a:rPr lang="en-US" sz="1400" dirty="0" smtClean="0"/>
              <a:t>Attendance and Substitutions</a:t>
            </a:r>
          </a:p>
          <a:p>
            <a:pPr lvl="1">
              <a:buClrTx/>
            </a:pPr>
            <a:r>
              <a:rPr lang="en-US" sz="1600" dirty="0" smtClean="0"/>
              <a:t>Spiritual Preparation</a:t>
            </a:r>
          </a:p>
          <a:p>
            <a:pPr lvl="1">
              <a:buClrTx/>
            </a:pPr>
            <a:r>
              <a:rPr lang="en-US" sz="1600" dirty="0" smtClean="0"/>
              <a:t>Technical Preparation</a:t>
            </a:r>
          </a:p>
          <a:p>
            <a:pPr>
              <a:buClrTx/>
            </a:pPr>
            <a:r>
              <a:rPr lang="en-US" sz="1600" b="1" dirty="0" smtClean="0"/>
              <a:t>Practicum</a:t>
            </a:r>
            <a:endParaRPr lang="en-US" sz="1600" b="1" dirty="0"/>
          </a:p>
          <a:p>
            <a:pPr lvl="1">
              <a:buClrTx/>
            </a:pPr>
            <a:r>
              <a:rPr lang="en-US" sz="1400" dirty="0" smtClean="0"/>
              <a:t>At the Beginning of Mass</a:t>
            </a:r>
            <a:endParaRPr lang="en-US" sz="1400" dirty="0"/>
          </a:p>
          <a:p>
            <a:pPr lvl="1">
              <a:buClrTx/>
            </a:pPr>
            <a:r>
              <a:rPr lang="en-US" sz="1400" dirty="0" smtClean="0"/>
              <a:t>At the Prayers of the Faithful</a:t>
            </a:r>
            <a:endParaRPr lang="en-US" sz="1400" dirty="0"/>
          </a:p>
          <a:p>
            <a:pPr lvl="1">
              <a:buClrTx/>
            </a:pPr>
            <a:r>
              <a:rPr lang="en-US" sz="1600" dirty="0" smtClean="0"/>
              <a:t>After Mass</a:t>
            </a:r>
            <a:endParaRPr lang="en-US" sz="1600" b="1" dirty="0" smtClean="0"/>
          </a:p>
          <a:p>
            <a:pPr lvl="0">
              <a:buClrTx/>
            </a:pPr>
            <a:r>
              <a:rPr lang="en-US" sz="1600" b="1" dirty="0" smtClean="0"/>
              <a:t>Q &amp; A</a:t>
            </a:r>
          </a:p>
        </p:txBody>
      </p:sp>
      <p:sp>
        <p:nvSpPr>
          <p:cNvPr id="13" name="Title 12"/>
          <p:cNvSpPr>
            <a:spLocks noGrp="1"/>
          </p:cNvSpPr>
          <p:nvPr>
            <p:ph type="title"/>
          </p:nvPr>
        </p:nvSpPr>
        <p:spPr>
          <a:xfrm>
            <a:off x="1522414" y="533400"/>
            <a:ext cx="9601200" cy="685800"/>
          </a:xfrm>
        </p:spPr>
        <p:txBody>
          <a:bodyPr/>
          <a:lstStyle/>
          <a:p>
            <a:r>
              <a:rPr lang="en-US" dirty="0" smtClean="0"/>
              <a:t>Agenda</a:t>
            </a:r>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2</a:t>
            </a:fld>
            <a:endParaRPr lang="en-US"/>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The Role of the Commentator in the Mass</a:t>
            </a:r>
            <a:endParaRPr lang="en-US" dirty="0"/>
          </a:p>
        </p:txBody>
      </p:sp>
      <p:sp>
        <p:nvSpPr>
          <p:cNvPr id="3" name="TextBox 2"/>
          <p:cNvSpPr txBox="1"/>
          <p:nvPr/>
        </p:nvSpPr>
        <p:spPr>
          <a:xfrm>
            <a:off x="722310" y="1603176"/>
            <a:ext cx="10401303" cy="4647426"/>
          </a:xfrm>
          <a:prstGeom prst="rect">
            <a:avLst/>
          </a:prstGeom>
          <a:noFill/>
          <a:ln>
            <a:solidFill>
              <a:schemeClr val="bg2"/>
            </a:solidFill>
          </a:ln>
        </p:spPr>
        <p:txBody>
          <a:bodyPr wrap="square" rtlCol="0" anchor="ctr" anchorCtr="1">
            <a:spAutoFit/>
          </a:bodyPr>
          <a:lstStyle/>
          <a:p>
            <a:endParaRPr lang="en-US" sz="1400" b="1" dirty="0" smtClean="0"/>
          </a:p>
          <a:p>
            <a:r>
              <a:rPr lang="en-US" sz="1600" b="1" dirty="0"/>
              <a:t>The </a:t>
            </a:r>
            <a:r>
              <a:rPr lang="en-US" sz="1600" b="1" dirty="0" smtClean="0"/>
              <a:t>commentator….. </a:t>
            </a:r>
            <a:r>
              <a:rPr lang="en-US" sz="1600" b="1" dirty="0"/>
              <a:t>if appropriate, provides the faithful briefly with explanations and exhortations so as to direct their attention to </a:t>
            </a:r>
            <a:r>
              <a:rPr lang="en-US" sz="1600" b="1" dirty="0" smtClean="0"/>
              <a:t>the celebration </a:t>
            </a:r>
            <a:r>
              <a:rPr lang="en-US" sz="1600" b="1" dirty="0"/>
              <a:t>and ensure that they are better disposed for understanding it. The commentator’s remarks should be thoroughly prepared and notable for their restraint. In performing this function the commentator stands in a suitable place within sight of the faithful, but not at the </a:t>
            </a:r>
            <a:r>
              <a:rPr lang="en-US" sz="1600" b="1" dirty="0" smtClean="0"/>
              <a:t>ambo</a:t>
            </a:r>
          </a:p>
          <a:p>
            <a:r>
              <a:rPr lang="en-US" sz="1200" dirty="0" smtClean="0"/>
              <a:t>GENERAL INSTRUCTION OF THE ROMAN MISSAL</a:t>
            </a:r>
          </a:p>
          <a:p>
            <a:r>
              <a:rPr lang="en-US" sz="1200" dirty="0"/>
              <a:t>Copyright © 2011, United States Conference of Catholic Bishops, Washington, DC.  All rights reserved</a:t>
            </a:r>
            <a:endParaRPr lang="en-US" sz="1200" b="1" dirty="0"/>
          </a:p>
          <a:p>
            <a:r>
              <a:rPr lang="en-US" sz="1200" b="1" dirty="0">
                <a:solidFill>
                  <a:srgbClr val="0070C0"/>
                </a:solidFill>
              </a:rPr>
              <a:t>http://www.usccb.org/prayer-and-worship/the-mass/general-instruction-of-the-roman-missal/girm-chapter-3.cfm</a:t>
            </a:r>
            <a:endParaRPr lang="en-US" sz="1200" b="1" dirty="0" smtClean="0">
              <a:solidFill>
                <a:srgbClr val="0070C0"/>
              </a:solidFill>
            </a:endParaRPr>
          </a:p>
          <a:p>
            <a:endParaRPr lang="en-US" sz="1400" b="1" dirty="0"/>
          </a:p>
          <a:p>
            <a:endParaRPr lang="en-US" sz="1400" b="1" dirty="0" smtClean="0"/>
          </a:p>
          <a:p>
            <a:endParaRPr lang="en-US" sz="1400" b="1" dirty="0"/>
          </a:p>
          <a:p>
            <a:r>
              <a:rPr lang="en-US" sz="1600" b="1" dirty="0" smtClean="0"/>
              <a:t>Servers</a:t>
            </a:r>
            <a:r>
              <a:rPr lang="en-US" sz="1600" b="1" dirty="0"/>
              <a:t>, lectors commentators, and members of the choir also exercise a genuine liturgical function. They ought, therefore, to discharge their office with the sincere piety and decorum demanded by so exalted a ministry and rightly expected of them by God's people.</a:t>
            </a:r>
          </a:p>
          <a:p>
            <a:r>
              <a:rPr lang="en-US" sz="1600" b="1" dirty="0"/>
              <a:t>Consequently they must all be deeply imbued with the spirit of the liturgy, each in his own measure, and they must be trained to perform their functions in a correct and orderly manner</a:t>
            </a:r>
            <a:r>
              <a:rPr lang="en-US" sz="1600" b="1" dirty="0" smtClean="0"/>
              <a:t>.</a:t>
            </a:r>
            <a:endParaRPr lang="en-US" sz="1600" b="1" dirty="0"/>
          </a:p>
          <a:p>
            <a:r>
              <a:rPr lang="en-US" sz="1200" dirty="0" smtClean="0"/>
              <a:t>CONSTITUTION ON </a:t>
            </a:r>
            <a:r>
              <a:rPr lang="en-US" sz="1200" dirty="0"/>
              <a:t>THE SACRED LITURGY </a:t>
            </a:r>
            <a:br>
              <a:rPr lang="en-US" sz="1200" dirty="0"/>
            </a:br>
            <a:r>
              <a:rPr lang="en-US" sz="1200" b="1" i="1" dirty="0"/>
              <a:t>SACROSANCTUM CONCILIUM</a:t>
            </a:r>
            <a:r>
              <a:rPr lang="en-US" sz="1200" dirty="0"/>
              <a:t> </a:t>
            </a:r>
            <a:br>
              <a:rPr lang="en-US" sz="1200" dirty="0"/>
            </a:br>
            <a:r>
              <a:rPr lang="en-US" sz="1200" dirty="0"/>
              <a:t>SOLEMNLY PROMULGATED BY </a:t>
            </a:r>
            <a:r>
              <a:rPr lang="en-US" sz="1200" dirty="0" smtClean="0"/>
              <a:t>HIS HOLINESS POPE </a:t>
            </a:r>
            <a:r>
              <a:rPr lang="en-US" sz="1200" dirty="0"/>
              <a:t>PAUL VI </a:t>
            </a:r>
            <a:br>
              <a:rPr lang="en-US" sz="1200" dirty="0"/>
            </a:br>
            <a:r>
              <a:rPr lang="en-US" sz="1200" dirty="0"/>
              <a:t>ON DECEMBER 4, </a:t>
            </a:r>
            <a:r>
              <a:rPr lang="en-US" sz="1200" dirty="0" smtClean="0"/>
              <a:t>1963</a:t>
            </a:r>
          </a:p>
          <a:p>
            <a:r>
              <a:rPr lang="en-US" sz="1200" b="1" dirty="0">
                <a:solidFill>
                  <a:srgbClr val="0070C0"/>
                </a:solidFill>
              </a:rPr>
              <a:t>http://www.vatican.va/archive/hist_councils/ii_vatican_council/documents/vat-ii_const_19631204_sacrosanctum-concilium_en.html</a:t>
            </a:r>
          </a:p>
        </p:txBody>
      </p:sp>
      <p:sp>
        <p:nvSpPr>
          <p:cNvPr id="2" name="Slide Number Placeholder 1"/>
          <p:cNvSpPr>
            <a:spLocks noGrp="1"/>
          </p:cNvSpPr>
          <p:nvPr>
            <p:ph type="sldNum" sz="quarter" idx="12"/>
          </p:nvPr>
        </p:nvSpPr>
        <p:spPr/>
        <p:txBody>
          <a:bodyPr/>
          <a:lstStyle/>
          <a:p>
            <a:fld id="{E5137D0E-4A4F-4307-8994-C1891D747D59}" type="slidenum">
              <a:rPr lang="en-US" smtClean="0"/>
              <a:t>3</a:t>
            </a:fld>
            <a:endParaRPr lang="en-US"/>
          </a:p>
        </p:txBody>
      </p:sp>
    </p:spTree>
    <p:extLst>
      <p:ext uri="{BB962C8B-B14F-4D97-AF65-F5344CB8AC3E}">
        <p14:creationId xmlns:p14="http://schemas.microsoft.com/office/powerpoint/2010/main" val="4116629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Commentator</a:t>
            </a:r>
            <a:endParaRPr lang="en-US" dirty="0"/>
          </a:p>
        </p:txBody>
      </p:sp>
      <p:sp>
        <p:nvSpPr>
          <p:cNvPr id="4" name="TextBox 3"/>
          <p:cNvSpPr txBox="1"/>
          <p:nvPr/>
        </p:nvSpPr>
        <p:spPr>
          <a:xfrm>
            <a:off x="989012" y="1367909"/>
            <a:ext cx="10287000" cy="5109091"/>
          </a:xfrm>
          <a:prstGeom prst="rect">
            <a:avLst/>
          </a:prstGeom>
          <a:noFill/>
          <a:ln>
            <a:solidFill>
              <a:schemeClr val="bg2"/>
            </a:solidFill>
          </a:ln>
        </p:spPr>
        <p:txBody>
          <a:bodyPr wrap="square" rtlCol="0" anchor="ctr" anchorCtr="1">
            <a:spAutoFit/>
          </a:bodyPr>
          <a:lstStyle/>
          <a:p>
            <a:r>
              <a:rPr lang="en-US" sz="2800" b="1" dirty="0" smtClean="0"/>
              <a:t>Training</a:t>
            </a:r>
            <a:endParaRPr lang="en-US" dirty="0"/>
          </a:p>
          <a:p>
            <a:pPr marL="285750" indent="-285750">
              <a:buFont typeface="Arial" panose="020B0604020202020204" pitchFamily="34" charset="0"/>
              <a:buChar char="•"/>
            </a:pPr>
            <a:r>
              <a:rPr lang="en-US" dirty="0" smtClean="0"/>
              <a:t>Attend either a one on one or group training for Commentators</a:t>
            </a:r>
          </a:p>
          <a:p>
            <a:pPr marL="285750" indent="-285750">
              <a:buFont typeface="Arial" panose="020B0604020202020204" pitchFamily="34" charset="0"/>
              <a:buChar char="•"/>
            </a:pPr>
            <a:r>
              <a:rPr lang="en-US" dirty="0" smtClean="0"/>
              <a:t>Participate in retreats during the year as they come up</a:t>
            </a:r>
          </a:p>
          <a:p>
            <a:pPr marL="285750" indent="-285750">
              <a:buFont typeface="Arial" panose="020B0604020202020204" pitchFamily="34" charset="0"/>
              <a:buChar char="•"/>
            </a:pPr>
            <a:r>
              <a:rPr lang="en-US" dirty="0" smtClean="0"/>
              <a:t>Solicit/accept </a:t>
            </a:r>
            <a:r>
              <a:rPr lang="en-US" dirty="0"/>
              <a:t>constructive </a:t>
            </a:r>
            <a:r>
              <a:rPr lang="en-US" dirty="0" smtClean="0"/>
              <a:t>feedback on an ongoing basis</a:t>
            </a:r>
          </a:p>
          <a:p>
            <a:pPr marL="285750" indent="-285750">
              <a:buFont typeface="Arial" panose="020B0604020202020204" pitchFamily="34" charset="0"/>
              <a:buChar char="•"/>
            </a:pPr>
            <a:r>
              <a:rPr lang="en-US" dirty="0" smtClean="0"/>
              <a:t>Provide constructive criticism to other commentators as needed/requested</a:t>
            </a:r>
          </a:p>
          <a:p>
            <a:endParaRPr lang="en-US" dirty="0"/>
          </a:p>
          <a:p>
            <a:endParaRPr lang="en-US" dirty="0" smtClean="0"/>
          </a:p>
          <a:p>
            <a:r>
              <a:rPr lang="en-US" sz="2800" b="1" dirty="0"/>
              <a:t>Attendance and </a:t>
            </a:r>
            <a:r>
              <a:rPr lang="en-US" sz="2800" b="1" dirty="0" smtClean="0"/>
              <a:t>Substitutions</a:t>
            </a:r>
            <a:endParaRPr lang="en-US" dirty="0"/>
          </a:p>
          <a:p>
            <a:pPr marL="285750" indent="-285750">
              <a:buFont typeface="Arial" panose="020B0604020202020204" pitchFamily="34" charset="0"/>
              <a:buChar char="•"/>
            </a:pPr>
            <a:r>
              <a:rPr lang="en-US" dirty="0"/>
              <a:t>Ensure the schedulers know which Mass(</a:t>
            </a:r>
            <a:r>
              <a:rPr lang="en-US" dirty="0" err="1"/>
              <a:t>es</a:t>
            </a:r>
            <a:r>
              <a:rPr lang="en-US" dirty="0"/>
              <a:t>) you are available </a:t>
            </a:r>
            <a:r>
              <a:rPr lang="en-US" dirty="0" smtClean="0"/>
              <a:t>for.  This can be done through the </a:t>
            </a:r>
            <a:r>
              <a:rPr lang="en-US" dirty="0"/>
              <a:t>Rotunda software (</a:t>
            </a:r>
            <a:r>
              <a:rPr lang="en-US" dirty="0">
                <a:solidFill>
                  <a:srgbClr val="0070C0"/>
                </a:solidFill>
              </a:rPr>
              <a:t>https://secure.rotundasoftware.com/l/web-terminal/login/SaintLucy</a:t>
            </a:r>
            <a:r>
              <a:rPr lang="en-US" dirty="0" smtClean="0">
                <a:solidFill>
                  <a:srgbClr val="0070C0"/>
                </a:solidFill>
              </a:rPr>
              <a:t>?</a:t>
            </a:r>
            <a:r>
              <a:rPr lang="en-US" dirty="0" smtClean="0"/>
              <a:t>)</a:t>
            </a:r>
            <a:endParaRPr lang="en-US" dirty="0"/>
          </a:p>
          <a:p>
            <a:pPr marL="285750" indent="-285750">
              <a:buFont typeface="Arial" panose="020B0604020202020204" pitchFamily="34" charset="0"/>
              <a:buChar char="•"/>
            </a:pPr>
            <a:r>
              <a:rPr lang="en-US" dirty="0"/>
              <a:t>If you will not be  available on a particular weekend, ensure the schedulers know by the scheduling </a:t>
            </a:r>
            <a:r>
              <a:rPr lang="en-US" dirty="0" smtClean="0"/>
              <a:t>deadline and/or enter your unavailable dates in Rotunda.</a:t>
            </a:r>
          </a:p>
          <a:p>
            <a:pPr marL="285750" indent="-285750">
              <a:buFont typeface="Arial" panose="020B0604020202020204" pitchFamily="34" charset="0"/>
              <a:buChar char="•"/>
            </a:pPr>
            <a:r>
              <a:rPr lang="en-US" dirty="0" smtClean="0"/>
              <a:t>Once </a:t>
            </a:r>
            <a:r>
              <a:rPr lang="en-US" dirty="0"/>
              <a:t>the schedule is published, you are responsible for obtaining a </a:t>
            </a:r>
            <a:r>
              <a:rPr lang="en-US" dirty="0" smtClean="0"/>
              <a:t>substitute if you</a:t>
            </a:r>
          </a:p>
          <a:p>
            <a:r>
              <a:rPr lang="en-US" dirty="0"/>
              <a:t> </a:t>
            </a:r>
            <a:r>
              <a:rPr lang="en-US" dirty="0" smtClean="0"/>
              <a:t>    are not able to commentate as scheduled</a:t>
            </a:r>
          </a:p>
          <a:p>
            <a:pPr marL="285750" indent="-285750">
              <a:buFont typeface="Arial" panose="020B0604020202020204" pitchFamily="34" charset="0"/>
              <a:buChar char="•"/>
            </a:pPr>
            <a:r>
              <a:rPr lang="en-US" dirty="0" smtClean="0"/>
              <a:t>Check in with the Mass Coordinators before Mass to see if you might be needed on an </a:t>
            </a:r>
          </a:p>
          <a:p>
            <a:r>
              <a:rPr lang="en-US" dirty="0" smtClean="0"/>
              <a:t>     emergency basis</a:t>
            </a:r>
          </a:p>
        </p:txBody>
      </p:sp>
      <p:sp>
        <p:nvSpPr>
          <p:cNvPr id="2" name="Slide Number Placeholder 1"/>
          <p:cNvSpPr>
            <a:spLocks noGrp="1"/>
          </p:cNvSpPr>
          <p:nvPr>
            <p:ph type="sldNum" sz="quarter" idx="12"/>
          </p:nvPr>
        </p:nvSpPr>
        <p:spPr/>
        <p:txBody>
          <a:bodyPr/>
          <a:lstStyle/>
          <a:p>
            <a:fld id="{E5137D0E-4A4F-4307-8994-C1891D747D59}" type="slidenum">
              <a:rPr lang="en-US" smtClean="0"/>
              <a:t>4</a:t>
            </a:fld>
            <a:endParaRPr lang="en-US"/>
          </a:p>
        </p:txBody>
      </p:sp>
    </p:spTree>
    <p:extLst>
      <p:ext uri="{BB962C8B-B14F-4D97-AF65-F5344CB8AC3E}">
        <p14:creationId xmlns:p14="http://schemas.microsoft.com/office/powerpoint/2010/main" val="19662789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58402"/>
          </a:xfrm>
        </p:spPr>
        <p:txBody>
          <a:bodyPr/>
          <a:lstStyle/>
          <a:p>
            <a:r>
              <a:rPr lang="en-US" dirty="0" smtClean="0"/>
              <a:t>Expectations of the Commentator</a:t>
            </a:r>
            <a:endParaRPr lang="en-US" dirty="0"/>
          </a:p>
        </p:txBody>
      </p:sp>
      <p:sp>
        <p:nvSpPr>
          <p:cNvPr id="4" name="TextBox 3"/>
          <p:cNvSpPr txBox="1"/>
          <p:nvPr/>
        </p:nvSpPr>
        <p:spPr>
          <a:xfrm>
            <a:off x="912812" y="1186426"/>
            <a:ext cx="10439401" cy="5509200"/>
          </a:xfrm>
          <a:prstGeom prst="rect">
            <a:avLst/>
          </a:prstGeom>
          <a:noFill/>
          <a:ln>
            <a:solidFill>
              <a:schemeClr val="bg2"/>
            </a:solidFill>
          </a:ln>
        </p:spPr>
        <p:txBody>
          <a:bodyPr wrap="square" rtlCol="0" anchor="ctr" anchorCtr="1">
            <a:spAutoFit/>
          </a:bodyPr>
          <a:lstStyle/>
          <a:p>
            <a:r>
              <a:rPr lang="en-US" sz="2800" b="1" dirty="0"/>
              <a:t>Technical </a:t>
            </a:r>
            <a:r>
              <a:rPr lang="en-US" sz="2800" b="1" dirty="0" smtClean="0"/>
              <a:t>Preparation</a:t>
            </a:r>
            <a:endParaRPr lang="en-US" b="1" dirty="0"/>
          </a:p>
          <a:p>
            <a:endParaRPr lang="en-US" b="1" dirty="0" smtClean="0"/>
          </a:p>
          <a:p>
            <a:r>
              <a:rPr lang="en-US" b="1" dirty="0" smtClean="0"/>
              <a:t>The Day of Commentating:</a:t>
            </a:r>
          </a:p>
          <a:p>
            <a:pPr marL="285750" indent="-285750">
              <a:buFont typeface="Arial" panose="020B0604020202020204" pitchFamily="34" charset="0"/>
              <a:buChar char="•"/>
            </a:pPr>
            <a:r>
              <a:rPr lang="en-US" dirty="0" smtClean="0"/>
              <a:t>Dress appropriately</a:t>
            </a:r>
          </a:p>
          <a:p>
            <a:pPr marL="285750" indent="-285750">
              <a:buFont typeface="Arial" panose="020B0604020202020204" pitchFamily="34" charset="0"/>
              <a:buChar char="•"/>
            </a:pPr>
            <a:r>
              <a:rPr lang="en-US" dirty="0" smtClean="0"/>
              <a:t>Arrive at church 10-15 minutes before </a:t>
            </a:r>
            <a:r>
              <a:rPr lang="en-US" dirty="0" smtClean="0"/>
              <a:t>Mass</a:t>
            </a:r>
          </a:p>
          <a:p>
            <a:pPr marL="285750" indent="-285750">
              <a:buFont typeface="Arial" panose="020B0604020202020204" pitchFamily="34" charset="0"/>
              <a:buChar char="•"/>
            </a:pPr>
            <a:r>
              <a:rPr lang="en-US" dirty="0" smtClean="0"/>
              <a:t>Sign in on the sign-in sheet for that date/Mass and make sure the Mass Coordinator knows you have arrived</a:t>
            </a:r>
            <a:endParaRPr lang="en-US" dirty="0" smtClean="0"/>
          </a:p>
          <a:p>
            <a:pPr marL="285750" indent="-285750">
              <a:buFont typeface="Arial" panose="020B0604020202020204" pitchFamily="34" charset="0"/>
              <a:buChar char="•"/>
            </a:pPr>
            <a:r>
              <a:rPr lang="en-US" dirty="0" smtClean="0"/>
              <a:t>Find the appropriate page in the Commentator’s book</a:t>
            </a:r>
          </a:p>
          <a:p>
            <a:pPr marL="285750" indent="-285750">
              <a:buFont typeface="Arial" panose="020B0604020202020204" pitchFamily="34" charset="0"/>
              <a:buChar char="•"/>
            </a:pPr>
            <a:r>
              <a:rPr lang="en-US" dirty="0" smtClean="0"/>
              <a:t>Review the commentator materials.  Make sure of the correct pronunciation of any words/people’s names that are not familiar to you (you can ask the priest or other folks in the </a:t>
            </a:r>
            <a:r>
              <a:rPr lang="en-US" dirty="0" smtClean="0"/>
              <a:t>Sacristy for help)</a:t>
            </a: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r>
              <a:rPr lang="en-US" b="1" dirty="0" smtClean="0"/>
              <a:t>After Commentating:</a:t>
            </a:r>
          </a:p>
          <a:p>
            <a:pPr marL="285750" indent="-285750">
              <a:buFont typeface="Arial" panose="020B0604020202020204" pitchFamily="34" charset="0"/>
              <a:buChar char="•"/>
            </a:pPr>
            <a:r>
              <a:rPr lang="en-US" dirty="0" smtClean="0"/>
              <a:t>Solicit feedback regarding how the commentating went (</a:t>
            </a:r>
            <a:r>
              <a:rPr lang="en-US" dirty="0" err="1" smtClean="0"/>
              <a:t>e.g</a:t>
            </a:r>
            <a:r>
              <a:rPr lang="en-US" dirty="0" smtClean="0"/>
              <a:t> with a friend, family members, the other commentator) to see where improvements can be made</a:t>
            </a:r>
          </a:p>
          <a:p>
            <a:pPr marL="285750" indent="-285750">
              <a:buFont typeface="Arial" panose="020B0604020202020204" pitchFamily="34" charset="0"/>
              <a:buChar char="•"/>
            </a:pPr>
            <a:endParaRPr lang="en-US" dirty="0"/>
          </a:p>
          <a:p>
            <a:endParaRPr lang="en-US" dirty="0" smtClean="0"/>
          </a:p>
          <a:p>
            <a:endParaRPr lang="en-US" dirty="0"/>
          </a:p>
        </p:txBody>
      </p:sp>
      <p:sp>
        <p:nvSpPr>
          <p:cNvPr id="2" name="Slide Number Placeholder 1"/>
          <p:cNvSpPr>
            <a:spLocks noGrp="1"/>
          </p:cNvSpPr>
          <p:nvPr>
            <p:ph type="sldNum" sz="quarter" idx="12"/>
          </p:nvPr>
        </p:nvSpPr>
        <p:spPr/>
        <p:txBody>
          <a:bodyPr/>
          <a:lstStyle/>
          <a:p>
            <a:fld id="{E5137D0E-4A4F-4307-8994-C1891D747D59}" type="slidenum">
              <a:rPr lang="en-US" smtClean="0"/>
              <a:t>5</a:t>
            </a:fld>
            <a:endParaRPr lang="en-US"/>
          </a:p>
        </p:txBody>
      </p:sp>
    </p:spTree>
    <p:extLst>
      <p:ext uri="{BB962C8B-B14F-4D97-AF65-F5344CB8AC3E}">
        <p14:creationId xmlns:p14="http://schemas.microsoft.com/office/powerpoint/2010/main" val="3762448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a:t>
            </a:r>
            <a:endParaRPr lang="en-US" dirty="0"/>
          </a:p>
        </p:txBody>
      </p:sp>
      <p:sp>
        <p:nvSpPr>
          <p:cNvPr id="2" name="TextBox 1"/>
          <p:cNvSpPr txBox="1"/>
          <p:nvPr/>
        </p:nvSpPr>
        <p:spPr>
          <a:xfrm>
            <a:off x="1598612" y="1401663"/>
            <a:ext cx="9829800" cy="4770537"/>
          </a:xfrm>
          <a:prstGeom prst="rect">
            <a:avLst/>
          </a:prstGeom>
          <a:noFill/>
          <a:ln>
            <a:solidFill>
              <a:schemeClr val="bg2"/>
            </a:solidFill>
          </a:ln>
        </p:spPr>
        <p:txBody>
          <a:bodyPr wrap="square" rtlCol="0" anchor="ctr" anchorCtr="1">
            <a:spAutoFit/>
          </a:bodyPr>
          <a:lstStyle/>
          <a:p>
            <a:r>
              <a:rPr lang="en-US" sz="2400" b="1" dirty="0" smtClean="0"/>
              <a:t>At the Beginning of Mass</a:t>
            </a:r>
          </a:p>
          <a:p>
            <a:endParaRPr lang="en-US" sz="2000" dirty="0"/>
          </a:p>
          <a:p>
            <a:pPr marL="342900" indent="-342900">
              <a:buFont typeface="Arial" panose="020B0604020202020204" pitchFamily="34" charset="0"/>
              <a:buChar char="•"/>
            </a:pPr>
            <a:r>
              <a:rPr lang="en-US" sz="2000" dirty="0" smtClean="0"/>
              <a:t>Wait in the entry way to the Sacristy on the Lectern side of the Church</a:t>
            </a:r>
          </a:p>
          <a:p>
            <a:endParaRPr lang="en-US" sz="2000" dirty="0" smtClean="0"/>
          </a:p>
          <a:p>
            <a:pPr marL="342900" indent="-342900">
              <a:buFont typeface="Arial" panose="020B0604020202020204" pitchFamily="34" charset="0"/>
              <a:buChar char="•"/>
            </a:pPr>
            <a:r>
              <a:rPr lang="en-US" sz="2000" dirty="0" smtClean="0"/>
              <a:t>Wait for the bells that announce Mass to begin ringing</a:t>
            </a:r>
          </a:p>
          <a:p>
            <a:endParaRPr lang="en-US" sz="2000" dirty="0" smtClean="0"/>
          </a:p>
          <a:p>
            <a:pPr marL="342900" indent="-342900">
              <a:buFont typeface="Arial" panose="020B0604020202020204" pitchFamily="34" charset="0"/>
              <a:buChar char="•"/>
            </a:pPr>
            <a:r>
              <a:rPr lang="en-US" sz="2000" dirty="0" smtClean="0"/>
              <a:t>As the bells are ringing make your way to the Lectern.  There is no need to bow as you approach the Lectern.</a:t>
            </a:r>
          </a:p>
          <a:p>
            <a:endParaRPr lang="en-US" sz="2000" dirty="0" smtClean="0"/>
          </a:p>
          <a:p>
            <a:pPr marL="342900" indent="-342900">
              <a:buFont typeface="Arial" panose="020B0604020202020204" pitchFamily="34" charset="0"/>
              <a:buChar char="•"/>
            </a:pPr>
            <a:r>
              <a:rPr lang="en-US" sz="2000" dirty="0" smtClean="0"/>
              <a:t>When the bells finish ringing, make the opening announcements according to the script in the Commentator book</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smtClean="0"/>
              <a:t>As the parishioners are welcoming each other to the Mass, proceed to your seat in the congregation, taking the Commentator book with you.  There is no need for you to bow as you leave the Lectern.</a:t>
            </a:r>
          </a:p>
        </p:txBody>
      </p:sp>
      <p:sp>
        <p:nvSpPr>
          <p:cNvPr id="3" name="Slide Number Placeholder 2"/>
          <p:cNvSpPr>
            <a:spLocks noGrp="1"/>
          </p:cNvSpPr>
          <p:nvPr>
            <p:ph type="sldNum" sz="quarter" idx="12"/>
          </p:nvPr>
        </p:nvSpPr>
        <p:spPr/>
        <p:txBody>
          <a:bodyPr/>
          <a:lstStyle/>
          <a:p>
            <a:fld id="{E5137D0E-4A4F-4307-8994-C1891D747D59}" type="slidenum">
              <a:rPr lang="en-US" smtClean="0"/>
              <a:t>6</a:t>
            </a:fld>
            <a:endParaRPr lang="en-US"/>
          </a:p>
        </p:txBody>
      </p:sp>
    </p:spTree>
    <p:extLst>
      <p:ext uri="{BB962C8B-B14F-4D97-AF65-F5344CB8AC3E}">
        <p14:creationId xmlns:p14="http://schemas.microsoft.com/office/powerpoint/2010/main" val="326155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1522414" y="533400"/>
            <a:ext cx="9601200" cy="685800"/>
          </a:xfrm>
        </p:spPr>
        <p:txBody>
          <a:bodyPr/>
          <a:lstStyle/>
          <a:p>
            <a:r>
              <a:rPr lang="en-US" dirty="0" smtClean="0"/>
              <a:t>Practicum</a:t>
            </a:r>
            <a:endParaRPr lang="en-US" dirty="0"/>
          </a:p>
        </p:txBody>
      </p:sp>
      <p:sp>
        <p:nvSpPr>
          <p:cNvPr id="2" name="TextBox 1"/>
          <p:cNvSpPr txBox="1"/>
          <p:nvPr/>
        </p:nvSpPr>
        <p:spPr>
          <a:xfrm>
            <a:off x="836612" y="1217714"/>
            <a:ext cx="10654623" cy="5447645"/>
          </a:xfrm>
          <a:prstGeom prst="rect">
            <a:avLst/>
          </a:prstGeom>
          <a:noFill/>
          <a:ln>
            <a:solidFill>
              <a:schemeClr val="bg2"/>
            </a:solidFill>
          </a:ln>
        </p:spPr>
        <p:txBody>
          <a:bodyPr wrap="square" rtlCol="0" anchor="ctr" anchorCtr="1">
            <a:spAutoFit/>
          </a:bodyPr>
          <a:lstStyle/>
          <a:p>
            <a:r>
              <a:rPr lang="en-US" sz="2400" b="1" dirty="0" smtClean="0"/>
              <a:t>At the Prayers of the Faithful</a:t>
            </a:r>
          </a:p>
          <a:p>
            <a:endParaRPr lang="en-US" sz="2000" dirty="0" smtClean="0"/>
          </a:p>
          <a:p>
            <a:pPr marL="342900" indent="-342900">
              <a:buFont typeface="Arial" panose="020B0604020202020204" pitchFamily="34" charset="0"/>
              <a:buChar char="•"/>
            </a:pPr>
            <a:r>
              <a:rPr lang="en-US" sz="2000" dirty="0" smtClean="0"/>
              <a:t>At the end of the Profession of Faith, as the congregation is saying “I believe in the Holy Catholic Church………” proceed to the front of the pews on the Lectern side of the Church</a:t>
            </a:r>
          </a:p>
          <a:p>
            <a:endParaRPr lang="en-US" sz="2000" dirty="0" smtClean="0"/>
          </a:p>
          <a:p>
            <a:pPr marL="342900" indent="-342900">
              <a:buFont typeface="Arial" panose="020B0604020202020204" pitchFamily="34" charset="0"/>
              <a:buChar char="•"/>
            </a:pPr>
            <a:r>
              <a:rPr lang="en-US" sz="2000" dirty="0" smtClean="0"/>
              <a:t>As the Presider says the introductory prayer to the Prayers of the Faithful, proceed to the Lectern.  There is no need to bow as you approach the Lectern</a:t>
            </a:r>
            <a:r>
              <a:rPr lang="en-US" sz="2000" dirty="0" smtClean="0"/>
              <a:t>.</a:t>
            </a:r>
          </a:p>
          <a:p>
            <a:endParaRPr lang="en-US" sz="2000" dirty="0" smtClean="0"/>
          </a:p>
          <a:p>
            <a:pPr marL="342900" indent="-342900">
              <a:buFont typeface="Arial" panose="020B0604020202020204" pitchFamily="34" charset="0"/>
              <a:buChar char="•"/>
            </a:pPr>
            <a:r>
              <a:rPr lang="en-US" sz="2000" dirty="0" smtClean="0"/>
              <a:t>When the Presider completes the introductory prayer, reverently read the Prayers of the Faithful</a:t>
            </a:r>
          </a:p>
          <a:p>
            <a:endParaRPr lang="en-US" sz="2000" dirty="0"/>
          </a:p>
          <a:p>
            <a:pPr marL="342900" indent="-342900">
              <a:buFont typeface="Arial" panose="020B0604020202020204" pitchFamily="34" charset="0"/>
              <a:buChar char="•"/>
            </a:pPr>
            <a:r>
              <a:rPr lang="en-US" sz="2000" dirty="0" smtClean="0"/>
              <a:t>Stay at the Lectern until the Presider completes the closing prayer to the Prayers of the </a:t>
            </a:r>
            <a:r>
              <a:rPr lang="en-US" sz="2000" dirty="0" smtClean="0"/>
              <a:t>Faithful.  Take the Commentator book back to the Sacristy and put it away on the bookshelf, then return to your place in the congregation.  There </a:t>
            </a:r>
            <a:r>
              <a:rPr lang="en-US" sz="2000" dirty="0" smtClean="0"/>
              <a:t>is no need to bow as you leave the Lectern.</a:t>
            </a:r>
          </a:p>
          <a:p>
            <a:endParaRPr lang="en-US" sz="2400" dirty="0" smtClean="0"/>
          </a:p>
        </p:txBody>
      </p:sp>
      <p:sp>
        <p:nvSpPr>
          <p:cNvPr id="3" name="Slide Number Placeholder 2"/>
          <p:cNvSpPr>
            <a:spLocks noGrp="1"/>
          </p:cNvSpPr>
          <p:nvPr>
            <p:ph type="sldNum" sz="quarter" idx="12"/>
          </p:nvPr>
        </p:nvSpPr>
        <p:spPr/>
        <p:txBody>
          <a:bodyPr/>
          <a:lstStyle/>
          <a:p>
            <a:fld id="{E5137D0E-4A4F-4307-8994-C1891D747D59}" type="slidenum">
              <a:rPr lang="en-US" smtClean="0"/>
              <a:t>7</a:t>
            </a:fld>
            <a:endParaRPr lang="en-US"/>
          </a:p>
        </p:txBody>
      </p:sp>
    </p:spTree>
    <p:extLst>
      <p:ext uri="{BB962C8B-B14F-4D97-AF65-F5344CB8AC3E}">
        <p14:creationId xmlns:p14="http://schemas.microsoft.com/office/powerpoint/2010/main" val="7751554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842" y="4214963"/>
            <a:ext cx="1150855" cy="1957237"/>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310473" y="990600"/>
            <a:ext cx="1070762" cy="1810512"/>
          </a:xfrm>
          <a:prstGeom prst="rect">
            <a:avLst/>
          </a:prstGeom>
        </p:spPr>
      </p:pic>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06842" y="1287369"/>
            <a:ext cx="1150855" cy="1957237"/>
          </a:xfrm>
          <a:prstGeom prst="rect">
            <a:avLst/>
          </a:prstGeom>
        </p:spPr>
      </p:pic>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flipH="1">
            <a:off x="9625822" y="2419893"/>
            <a:ext cx="1150855" cy="1946904"/>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353139" y="2864851"/>
            <a:ext cx="1070762" cy="1810512"/>
          </a:xfrm>
          <a:prstGeom prst="rect">
            <a:avLst/>
          </a:prstGeom>
        </p:spPr>
      </p:pic>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0282261" y="4347517"/>
            <a:ext cx="1070762" cy="1810512"/>
          </a:xfrm>
          <a:prstGeom prst="rect">
            <a:avLst/>
          </a:prstGeom>
        </p:spPr>
      </p:pic>
      <p:sp>
        <p:nvSpPr>
          <p:cNvPr id="5" name="Rectangle 4"/>
          <p:cNvSpPr/>
          <p:nvPr/>
        </p:nvSpPr>
        <p:spPr>
          <a:xfrm>
            <a:off x="1417710" y="379165"/>
            <a:ext cx="7353295" cy="923330"/>
          </a:xfrm>
          <a:prstGeom prst="rect">
            <a:avLst/>
          </a:prstGeom>
          <a:noFill/>
        </p:spPr>
        <p:txBody>
          <a:bodyPr wrap="none" lIns="91440" tIns="45720" rIns="91440" bIns="45720">
            <a:spAutoFit/>
          </a:bodyPr>
          <a:lstStyle/>
          <a:p>
            <a:r>
              <a:rPr lang="en-US" sz="5400" dirty="0" smtClean="0">
                <a:ln w="0"/>
                <a:solidFill>
                  <a:schemeClr val="accent1"/>
                </a:solidFill>
                <a:effectLst>
                  <a:outerShdw blurRad="38100" dist="25400" dir="5400000" algn="ctr" rotWithShape="0">
                    <a:srgbClr val="6E747A">
                      <a:alpha val="43000"/>
                    </a:srgbClr>
                  </a:outerShdw>
                </a:effectLst>
              </a:rPr>
              <a:t>Resources &amp; Q and A</a:t>
            </a:r>
            <a:endParaRPr lang="en-US" sz="5400" b="0" cap="none" spc="0" dirty="0">
              <a:ln w="0"/>
              <a:solidFill>
                <a:schemeClr val="accent1"/>
              </a:solidFill>
              <a:effectLst>
                <a:outerShdw blurRad="38100" dist="25400" dir="5400000" algn="ctr" rotWithShape="0">
                  <a:srgbClr val="6E747A">
                    <a:alpha val="43000"/>
                  </a:srgbClr>
                </a:outerShdw>
              </a:effectLst>
            </a:endParaRPr>
          </a:p>
        </p:txBody>
      </p:sp>
      <p:sp>
        <p:nvSpPr>
          <p:cNvPr id="2" name="Slide Number Placeholder 1"/>
          <p:cNvSpPr>
            <a:spLocks noGrp="1"/>
          </p:cNvSpPr>
          <p:nvPr>
            <p:ph type="sldNum" sz="quarter" idx="12"/>
          </p:nvPr>
        </p:nvSpPr>
        <p:spPr/>
        <p:txBody>
          <a:bodyPr/>
          <a:lstStyle/>
          <a:p>
            <a:fld id="{E5137D0E-4A4F-4307-8994-C1891D747D59}" type="slidenum">
              <a:rPr lang="en-US" smtClean="0"/>
              <a:t>8</a:t>
            </a:fld>
            <a:endParaRPr lang="en-US"/>
          </a:p>
        </p:txBody>
      </p:sp>
      <p:sp>
        <p:nvSpPr>
          <p:cNvPr id="13" name="TextBox 12"/>
          <p:cNvSpPr txBox="1"/>
          <p:nvPr/>
        </p:nvSpPr>
        <p:spPr>
          <a:xfrm>
            <a:off x="2733154" y="2336665"/>
            <a:ext cx="6801862" cy="1815882"/>
          </a:xfrm>
          <a:prstGeom prst="rect">
            <a:avLst/>
          </a:prstGeom>
          <a:noFill/>
          <a:ln>
            <a:solidFill>
              <a:schemeClr val="bg2"/>
            </a:solidFill>
          </a:ln>
        </p:spPr>
        <p:txBody>
          <a:bodyPr wrap="none" rtlCol="0" anchor="ctr" anchorCtr="1">
            <a:spAutoFit/>
          </a:bodyPr>
          <a:lstStyle/>
          <a:p>
            <a:r>
              <a:rPr lang="en-US" sz="2800" dirty="0" smtClean="0"/>
              <a:t>Commentator Training and Questions:</a:t>
            </a:r>
          </a:p>
          <a:p>
            <a:r>
              <a:rPr lang="en-US" sz="2800" dirty="0" smtClean="0"/>
              <a:t>Rita Gray</a:t>
            </a:r>
          </a:p>
          <a:p>
            <a:r>
              <a:rPr lang="en-US" sz="2800" dirty="0" smtClean="0">
                <a:hlinkClick r:id="rId4"/>
              </a:rPr>
              <a:t>ritagray2@gmail.com</a:t>
            </a:r>
            <a:endParaRPr lang="en-US" sz="2800" dirty="0" smtClean="0"/>
          </a:p>
          <a:p>
            <a:r>
              <a:rPr lang="en-US" sz="2800" dirty="0" smtClean="0"/>
              <a:t>(408)605-4083</a:t>
            </a:r>
          </a:p>
        </p:txBody>
      </p:sp>
    </p:spTree>
    <p:extLst>
      <p:ext uri="{BB962C8B-B14F-4D97-AF65-F5344CB8AC3E}">
        <p14:creationId xmlns:p14="http://schemas.microsoft.com/office/powerpoint/2010/main" val="25901194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Vertical and Horizontal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Vertical and Horizontal design template" id="{937EFE6A-8CE5-4A5C-8AD7-E2948927A036}" vid="{D6F8E6E7-0932-4929-AF45-A0C96E4D3BC0}"/>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675</Words>
  <Application>Microsoft Office PowerPoint</Application>
  <PresentationFormat>Custom</PresentationFormat>
  <Paragraphs>92</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굴림</vt:lpstr>
      <vt:lpstr>Arial</vt:lpstr>
      <vt:lpstr>Century Gothic</vt:lpstr>
      <vt:lpstr>Vertical and Horizontal design template</vt:lpstr>
      <vt:lpstr>St. Lucy  Commentator  Training</vt:lpstr>
      <vt:lpstr>Agenda</vt:lpstr>
      <vt:lpstr>The Role of the Commentator in the Mass</vt:lpstr>
      <vt:lpstr>Expectations of the Commentator</vt:lpstr>
      <vt:lpstr>Expectations of the Commentator</vt:lpstr>
      <vt:lpstr>Practicum</vt:lpstr>
      <vt:lpstr>Practicum</vt:lpstr>
      <vt:lpstr>PowerPoint Presentation</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2014-07-30T00:13:38Z</dcterms:created>
  <dcterms:modified xsi:type="dcterms:W3CDTF">2015-08-18T02:49:29Z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